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6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167E3-BD56-466E-BB6E-CA781A908CD4}" v="25" dt="2023-09-21T04:44:19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eren Hübertz Thomsen" userId="3c97d6735c987c1a" providerId="LiveId" clId="{63E167E3-BD56-466E-BB6E-CA781A908CD4}"/>
    <pc:docChg chg="undo custSel addSld delSld modSld sldOrd">
      <pc:chgData name="Soeren Hübertz Thomsen" userId="3c97d6735c987c1a" providerId="LiveId" clId="{63E167E3-BD56-466E-BB6E-CA781A908CD4}" dt="2023-09-21T04:44:27.451" v="1122" actId="3626"/>
      <pc:docMkLst>
        <pc:docMk/>
      </pc:docMkLst>
      <pc:sldChg chg="modSp mod">
        <pc:chgData name="Soeren Hübertz Thomsen" userId="3c97d6735c987c1a" providerId="LiveId" clId="{63E167E3-BD56-466E-BB6E-CA781A908CD4}" dt="2023-09-19T19:02:01.076" v="550" actId="27636"/>
        <pc:sldMkLst>
          <pc:docMk/>
          <pc:sldMk cId="1134887499" sldId="256"/>
        </pc:sldMkLst>
        <pc:spChg chg="mod">
          <ac:chgData name="Soeren Hübertz Thomsen" userId="3c97d6735c987c1a" providerId="LiveId" clId="{63E167E3-BD56-466E-BB6E-CA781A908CD4}" dt="2023-09-19T19:02:01.076" v="550" actId="27636"/>
          <ac:spMkLst>
            <pc:docMk/>
            <pc:sldMk cId="1134887499" sldId="256"/>
            <ac:spMk id="2" creationId="{299E3F13-9651-43B2-BE51-932E4BCDFE6C}"/>
          </ac:spMkLst>
        </pc:spChg>
      </pc:sldChg>
      <pc:sldChg chg="addSp delSp modSp mod">
        <pc:chgData name="Soeren Hübertz Thomsen" userId="3c97d6735c987c1a" providerId="LiveId" clId="{63E167E3-BD56-466E-BB6E-CA781A908CD4}" dt="2023-09-19T18:40:52.521" v="51" actId="14100"/>
        <pc:sldMkLst>
          <pc:docMk/>
          <pc:sldMk cId="1071592593" sldId="257"/>
        </pc:sldMkLst>
        <pc:spChg chg="add del mod">
          <ac:chgData name="Soeren Hübertz Thomsen" userId="3c97d6735c987c1a" providerId="LiveId" clId="{63E167E3-BD56-466E-BB6E-CA781A908CD4}" dt="2023-09-19T18:40:40.644" v="49" actId="931"/>
          <ac:spMkLst>
            <pc:docMk/>
            <pc:sldMk cId="1071592593" sldId="257"/>
            <ac:spMk id="4" creationId="{416BA310-415C-597E-9177-69AD48669BFB}"/>
          </ac:spMkLst>
        </pc:spChg>
        <pc:picChg chg="del">
          <ac:chgData name="Soeren Hübertz Thomsen" userId="3c97d6735c987c1a" providerId="LiveId" clId="{63E167E3-BD56-466E-BB6E-CA781A908CD4}" dt="2023-09-19T18:40:05.029" v="48" actId="478"/>
          <ac:picMkLst>
            <pc:docMk/>
            <pc:sldMk cId="1071592593" sldId="257"/>
            <ac:picMk id="5" creationId="{3F55F6D4-9A92-4D60-9126-20BE57D600B9}"/>
          </ac:picMkLst>
        </pc:picChg>
        <pc:picChg chg="add mod">
          <ac:chgData name="Soeren Hübertz Thomsen" userId="3c97d6735c987c1a" providerId="LiveId" clId="{63E167E3-BD56-466E-BB6E-CA781A908CD4}" dt="2023-09-19T18:40:52.521" v="51" actId="14100"/>
          <ac:picMkLst>
            <pc:docMk/>
            <pc:sldMk cId="1071592593" sldId="257"/>
            <ac:picMk id="7" creationId="{1AB089D6-0FF7-A9F1-D115-D15243CC82BB}"/>
          </ac:picMkLst>
        </pc:picChg>
      </pc:sldChg>
      <pc:sldChg chg="addSp delSp modSp del mod">
        <pc:chgData name="Soeren Hübertz Thomsen" userId="3c97d6735c987c1a" providerId="LiveId" clId="{63E167E3-BD56-466E-BB6E-CA781A908CD4}" dt="2023-09-19T18:57:58.585" v="491" actId="47"/>
        <pc:sldMkLst>
          <pc:docMk/>
          <pc:sldMk cId="2072894141" sldId="258"/>
        </pc:sldMkLst>
        <pc:spChg chg="add del mod">
          <ac:chgData name="Soeren Hübertz Thomsen" userId="3c97d6735c987c1a" providerId="LiveId" clId="{63E167E3-BD56-466E-BB6E-CA781A908CD4}" dt="2023-09-19T18:55:06.898" v="483" actId="20577"/>
          <ac:spMkLst>
            <pc:docMk/>
            <pc:sldMk cId="2072894141" sldId="258"/>
            <ac:spMk id="4" creationId="{9DDFAAAA-A032-96CB-51B5-A533A995AAC3}"/>
          </ac:spMkLst>
        </pc:spChg>
        <pc:graphicFrameChg chg="add del mod modGraphic">
          <ac:chgData name="Soeren Hübertz Thomsen" userId="3c97d6735c987c1a" providerId="LiveId" clId="{63E167E3-BD56-466E-BB6E-CA781A908CD4}" dt="2023-09-19T18:50:39.581" v="305"/>
          <ac:graphicFrameMkLst>
            <pc:docMk/>
            <pc:sldMk cId="2072894141" sldId="258"/>
            <ac:graphicFrameMk id="6" creationId="{47286411-1807-D5F3-E135-D94E3BA61E01}"/>
          </ac:graphicFrameMkLst>
        </pc:graphicFrameChg>
        <pc:picChg chg="del">
          <ac:chgData name="Soeren Hübertz Thomsen" userId="3c97d6735c987c1a" providerId="LiveId" clId="{63E167E3-BD56-466E-BB6E-CA781A908CD4}" dt="2023-09-19T18:40:57.861" v="52" actId="478"/>
          <ac:picMkLst>
            <pc:docMk/>
            <pc:sldMk cId="2072894141" sldId="258"/>
            <ac:picMk id="5" creationId="{3125946D-59A2-475E-9D85-7C60DC1A8413}"/>
          </ac:picMkLst>
        </pc:picChg>
      </pc:sldChg>
      <pc:sldChg chg="modSp mod">
        <pc:chgData name="Soeren Hübertz Thomsen" userId="3c97d6735c987c1a" providerId="LiveId" clId="{63E167E3-BD56-466E-BB6E-CA781A908CD4}" dt="2023-09-20T15:19:13.540" v="1037" actId="20577"/>
        <pc:sldMkLst>
          <pc:docMk/>
          <pc:sldMk cId="2710118412" sldId="259"/>
        </pc:sldMkLst>
        <pc:spChg chg="mod">
          <ac:chgData name="Soeren Hübertz Thomsen" userId="3c97d6735c987c1a" providerId="LiveId" clId="{63E167E3-BD56-466E-BB6E-CA781A908CD4}" dt="2023-09-19T18:41:22.446" v="80" actId="20577"/>
          <ac:spMkLst>
            <pc:docMk/>
            <pc:sldMk cId="2710118412" sldId="259"/>
            <ac:spMk id="2" creationId="{9720D513-7A77-4052-A085-AA59D0834EC4}"/>
          </ac:spMkLst>
        </pc:spChg>
        <pc:spChg chg="mod">
          <ac:chgData name="Soeren Hübertz Thomsen" userId="3c97d6735c987c1a" providerId="LiveId" clId="{63E167E3-BD56-466E-BB6E-CA781A908CD4}" dt="2023-09-20T15:19:13.540" v="1037" actId="20577"/>
          <ac:spMkLst>
            <pc:docMk/>
            <pc:sldMk cId="2710118412" sldId="259"/>
            <ac:spMk id="3" creationId="{E35A4DC0-8D6C-4478-8A0A-AEAAA08497AD}"/>
          </ac:spMkLst>
        </pc:spChg>
      </pc:sldChg>
      <pc:sldChg chg="addSp modSp mod">
        <pc:chgData name="Soeren Hübertz Thomsen" userId="3c97d6735c987c1a" providerId="LiveId" clId="{63E167E3-BD56-466E-BB6E-CA781A908CD4}" dt="2023-09-19T18:57:52.135" v="490" actId="1076"/>
        <pc:sldMkLst>
          <pc:docMk/>
          <pc:sldMk cId="3055838851" sldId="260"/>
        </pc:sldMkLst>
        <pc:spChg chg="mod">
          <ac:chgData name="Soeren Hübertz Thomsen" userId="3c97d6735c987c1a" providerId="LiveId" clId="{63E167E3-BD56-466E-BB6E-CA781A908CD4}" dt="2023-09-19T18:56:29.090" v="484" actId="20577"/>
          <ac:spMkLst>
            <pc:docMk/>
            <pc:sldMk cId="3055838851" sldId="260"/>
            <ac:spMk id="3" creationId="{01CC51E8-D8CF-4113-A727-8A714FD120AC}"/>
          </ac:spMkLst>
        </pc:spChg>
        <pc:spChg chg="add mod">
          <ac:chgData name="Soeren Hübertz Thomsen" userId="3c97d6735c987c1a" providerId="LiveId" clId="{63E167E3-BD56-466E-BB6E-CA781A908CD4}" dt="2023-09-19T18:57:52.135" v="490" actId="1076"/>
          <ac:spMkLst>
            <pc:docMk/>
            <pc:sldMk cId="3055838851" sldId="260"/>
            <ac:spMk id="5" creationId="{2643EFDB-0014-29AD-384E-89ABC9A62D72}"/>
          </ac:spMkLst>
        </pc:spChg>
      </pc:sldChg>
      <pc:sldChg chg="addSp delSp modSp del mod">
        <pc:chgData name="Soeren Hübertz Thomsen" userId="3c97d6735c987c1a" providerId="LiveId" clId="{63E167E3-BD56-466E-BB6E-CA781A908CD4}" dt="2023-09-19T19:01:19.146" v="542" actId="47"/>
        <pc:sldMkLst>
          <pc:docMk/>
          <pc:sldMk cId="1234572889" sldId="261"/>
        </pc:sldMkLst>
        <pc:spChg chg="del mod">
          <ac:chgData name="Soeren Hübertz Thomsen" userId="3c97d6735c987c1a" providerId="LiveId" clId="{63E167E3-BD56-466E-BB6E-CA781A908CD4}" dt="2023-09-19T18:58:43.906" v="503" actId="931"/>
          <ac:spMkLst>
            <pc:docMk/>
            <pc:sldMk cId="1234572889" sldId="261"/>
            <ac:spMk id="3" creationId="{15DC59EF-611E-4122-ACA6-1014827A5C4C}"/>
          </ac:spMkLst>
        </pc:spChg>
        <pc:picChg chg="add mod">
          <ac:chgData name="Soeren Hübertz Thomsen" userId="3c97d6735c987c1a" providerId="LiveId" clId="{63E167E3-BD56-466E-BB6E-CA781A908CD4}" dt="2023-09-19T18:59:31.350" v="527" actId="962"/>
          <ac:picMkLst>
            <pc:docMk/>
            <pc:sldMk cId="1234572889" sldId="261"/>
            <ac:picMk id="5" creationId="{7147822C-0581-67D5-DD7C-91173EAC0541}"/>
          </ac:picMkLst>
        </pc:picChg>
      </pc:sldChg>
      <pc:sldChg chg="addSp delSp modSp new mod ord">
        <pc:chgData name="Soeren Hübertz Thomsen" userId="3c97d6735c987c1a" providerId="LiveId" clId="{63E167E3-BD56-466E-BB6E-CA781A908CD4}" dt="2023-09-20T15:43:56.240" v="1093" actId="20577"/>
        <pc:sldMkLst>
          <pc:docMk/>
          <pc:sldMk cId="313783478" sldId="262"/>
        </pc:sldMkLst>
        <pc:spChg chg="mod">
          <ac:chgData name="Soeren Hübertz Thomsen" userId="3c97d6735c987c1a" providerId="LiveId" clId="{63E167E3-BD56-466E-BB6E-CA781A908CD4}" dt="2023-09-20T15:40:04.878" v="1048" actId="20577"/>
          <ac:spMkLst>
            <pc:docMk/>
            <pc:sldMk cId="313783478" sldId="262"/>
            <ac:spMk id="2" creationId="{270EEA00-CEDB-2D91-0142-3462ED15CFC7}"/>
          </ac:spMkLst>
        </pc:spChg>
        <pc:spChg chg="del">
          <ac:chgData name="Soeren Hübertz Thomsen" userId="3c97d6735c987c1a" providerId="LiveId" clId="{63E167E3-BD56-466E-BB6E-CA781A908CD4}" dt="2023-09-19T19:00:57.670" v="538" actId="931"/>
          <ac:spMkLst>
            <pc:docMk/>
            <pc:sldMk cId="313783478" sldId="262"/>
            <ac:spMk id="3" creationId="{5583F658-B6D5-3224-7F8C-75FB2AD08FB0}"/>
          </ac:spMkLst>
        </pc:spChg>
        <pc:spChg chg="add mod">
          <ac:chgData name="Soeren Hübertz Thomsen" userId="3c97d6735c987c1a" providerId="LiveId" clId="{63E167E3-BD56-466E-BB6E-CA781A908CD4}" dt="2023-09-20T15:43:56.240" v="1093" actId="20577"/>
          <ac:spMkLst>
            <pc:docMk/>
            <pc:sldMk cId="313783478" sldId="262"/>
            <ac:spMk id="3" creationId="{FEC6F895-3DF6-C965-E049-93D5A4E217A0}"/>
          </ac:spMkLst>
        </pc:spChg>
        <pc:spChg chg="add del">
          <ac:chgData name="Soeren Hübertz Thomsen" userId="3c97d6735c987c1a" providerId="LiveId" clId="{63E167E3-BD56-466E-BB6E-CA781A908CD4}" dt="2023-09-19T19:01:38.036" v="544" actId="22"/>
          <ac:spMkLst>
            <pc:docMk/>
            <pc:sldMk cId="313783478" sldId="262"/>
            <ac:spMk id="8" creationId="{2BDC436B-0172-6309-0B3C-E57796FAA402}"/>
          </ac:spMkLst>
        </pc:spChg>
        <pc:picChg chg="add mod">
          <ac:chgData name="Soeren Hübertz Thomsen" userId="3c97d6735c987c1a" providerId="LiveId" clId="{63E167E3-BD56-466E-BB6E-CA781A908CD4}" dt="2023-09-20T15:40:31.044" v="1051" actId="14100"/>
          <ac:picMkLst>
            <pc:docMk/>
            <pc:sldMk cId="313783478" sldId="262"/>
            <ac:picMk id="6" creationId="{D1533F0D-3B12-BA15-AAD0-BBC61D2FF705}"/>
          </ac:picMkLst>
        </pc:picChg>
      </pc:sldChg>
      <pc:sldChg chg="del">
        <pc:chgData name="Soeren Hübertz Thomsen" userId="3c97d6735c987c1a" providerId="LiveId" clId="{63E167E3-BD56-466E-BB6E-CA781A908CD4}" dt="2023-09-19T18:58:22.284" v="501" actId="47"/>
        <pc:sldMkLst>
          <pc:docMk/>
          <pc:sldMk cId="358661530" sldId="262"/>
        </pc:sldMkLst>
      </pc:sldChg>
      <pc:sldChg chg="del">
        <pc:chgData name="Soeren Hübertz Thomsen" userId="3c97d6735c987c1a" providerId="LiveId" clId="{63E167E3-BD56-466E-BB6E-CA781A908CD4}" dt="2023-09-19T18:58:21.359" v="499" actId="47"/>
        <pc:sldMkLst>
          <pc:docMk/>
          <pc:sldMk cId="846087934" sldId="263"/>
        </pc:sldMkLst>
      </pc:sldChg>
      <pc:sldChg chg="addSp delSp modSp new mod">
        <pc:chgData name="Soeren Hübertz Thomsen" userId="3c97d6735c987c1a" providerId="LiveId" clId="{63E167E3-BD56-466E-BB6E-CA781A908CD4}" dt="2023-09-19T19:07:52.870" v="670" actId="1076"/>
        <pc:sldMkLst>
          <pc:docMk/>
          <pc:sldMk cId="3961595662" sldId="263"/>
        </pc:sldMkLst>
        <pc:spChg chg="mod">
          <ac:chgData name="Soeren Hübertz Thomsen" userId="3c97d6735c987c1a" providerId="LiveId" clId="{63E167E3-BD56-466E-BB6E-CA781A908CD4}" dt="2023-09-19T19:07:23.423" v="664" actId="2711"/>
          <ac:spMkLst>
            <pc:docMk/>
            <pc:sldMk cId="3961595662" sldId="263"/>
            <ac:spMk id="2" creationId="{C6B7AD13-F341-76C8-927B-CDD296BE28E1}"/>
          </ac:spMkLst>
        </pc:spChg>
        <pc:spChg chg="del">
          <ac:chgData name="Soeren Hübertz Thomsen" userId="3c97d6735c987c1a" providerId="LiveId" clId="{63E167E3-BD56-466E-BB6E-CA781A908CD4}" dt="2023-09-19T19:04:26" v="597" actId="931"/>
          <ac:spMkLst>
            <pc:docMk/>
            <pc:sldMk cId="3961595662" sldId="263"/>
            <ac:spMk id="3" creationId="{4A177EE8-1BDA-9E0C-8252-70BDB8DCA628}"/>
          </ac:spMkLst>
        </pc:spChg>
        <pc:picChg chg="add mod">
          <ac:chgData name="Soeren Hübertz Thomsen" userId="3c97d6735c987c1a" providerId="LiveId" clId="{63E167E3-BD56-466E-BB6E-CA781A908CD4}" dt="2023-09-19T19:07:52.870" v="670" actId="1076"/>
          <ac:picMkLst>
            <pc:docMk/>
            <pc:sldMk cId="3961595662" sldId="263"/>
            <ac:picMk id="6" creationId="{3E86752F-8D22-476C-E0A0-AE9D08312E99}"/>
          </ac:picMkLst>
        </pc:picChg>
      </pc:sldChg>
      <pc:sldChg chg="del">
        <pc:chgData name="Soeren Hübertz Thomsen" userId="3c97d6735c987c1a" providerId="LiveId" clId="{63E167E3-BD56-466E-BB6E-CA781A908CD4}" dt="2023-09-19T18:58:19.885" v="497" actId="47"/>
        <pc:sldMkLst>
          <pc:docMk/>
          <pc:sldMk cId="2038293425" sldId="264"/>
        </pc:sldMkLst>
      </pc:sldChg>
      <pc:sldChg chg="addSp delSp modSp new mod">
        <pc:chgData name="Soeren Hübertz Thomsen" userId="3c97d6735c987c1a" providerId="LiveId" clId="{63E167E3-BD56-466E-BB6E-CA781A908CD4}" dt="2023-09-19T19:09:33.125" v="704" actId="22"/>
        <pc:sldMkLst>
          <pc:docMk/>
          <pc:sldMk cId="3267468470" sldId="264"/>
        </pc:sldMkLst>
        <pc:spChg chg="mod">
          <ac:chgData name="Soeren Hübertz Thomsen" userId="3c97d6735c987c1a" providerId="LiveId" clId="{63E167E3-BD56-466E-BB6E-CA781A908CD4}" dt="2023-09-19T19:09:04.578" v="702" actId="122"/>
          <ac:spMkLst>
            <pc:docMk/>
            <pc:sldMk cId="3267468470" sldId="264"/>
            <ac:spMk id="2" creationId="{69050224-225D-06D4-8B41-B0640023AC33}"/>
          </ac:spMkLst>
        </pc:spChg>
        <pc:spChg chg="del">
          <ac:chgData name="Soeren Hübertz Thomsen" userId="3c97d6735c987c1a" providerId="LiveId" clId="{63E167E3-BD56-466E-BB6E-CA781A908CD4}" dt="2023-09-19T19:04:33.140" v="598" actId="931"/>
          <ac:spMkLst>
            <pc:docMk/>
            <pc:sldMk cId="3267468470" sldId="264"/>
            <ac:spMk id="3" creationId="{06FD65CA-867C-8DE3-4F5B-D7746623CA9E}"/>
          </ac:spMkLst>
        </pc:spChg>
        <pc:spChg chg="add del">
          <ac:chgData name="Soeren Hübertz Thomsen" userId="3c97d6735c987c1a" providerId="LiveId" clId="{63E167E3-BD56-466E-BB6E-CA781A908CD4}" dt="2023-09-19T19:09:33.125" v="704" actId="22"/>
          <ac:spMkLst>
            <pc:docMk/>
            <pc:sldMk cId="3267468470" sldId="264"/>
            <ac:spMk id="8" creationId="{C96B2EEF-3B81-5376-765A-ECE751EC4312}"/>
          </ac:spMkLst>
        </pc:spChg>
        <pc:picChg chg="add mod">
          <ac:chgData name="Soeren Hübertz Thomsen" userId="3c97d6735c987c1a" providerId="LiveId" clId="{63E167E3-BD56-466E-BB6E-CA781A908CD4}" dt="2023-09-19T19:04:33.140" v="598" actId="931"/>
          <ac:picMkLst>
            <pc:docMk/>
            <pc:sldMk cId="3267468470" sldId="264"/>
            <ac:picMk id="6" creationId="{15446B6F-BD71-D468-F365-6FACA729C5E9}"/>
          </ac:picMkLst>
        </pc:picChg>
      </pc:sldChg>
      <pc:sldChg chg="del">
        <pc:chgData name="Soeren Hübertz Thomsen" userId="3c97d6735c987c1a" providerId="LiveId" clId="{63E167E3-BD56-466E-BB6E-CA781A908CD4}" dt="2023-09-19T18:58:19.401" v="496" actId="47"/>
        <pc:sldMkLst>
          <pc:docMk/>
          <pc:sldMk cId="2021055745" sldId="265"/>
        </pc:sldMkLst>
      </pc:sldChg>
      <pc:sldChg chg="addSp delSp modSp new mod">
        <pc:chgData name="Soeren Hübertz Thomsen" userId="3c97d6735c987c1a" providerId="LiveId" clId="{63E167E3-BD56-466E-BB6E-CA781A908CD4}" dt="2023-09-19T19:05:59.642" v="625" actId="122"/>
        <pc:sldMkLst>
          <pc:docMk/>
          <pc:sldMk cId="3826845338" sldId="265"/>
        </pc:sldMkLst>
        <pc:spChg chg="mod">
          <ac:chgData name="Soeren Hübertz Thomsen" userId="3c97d6735c987c1a" providerId="LiveId" clId="{63E167E3-BD56-466E-BB6E-CA781A908CD4}" dt="2023-09-19T19:05:59.642" v="625" actId="122"/>
          <ac:spMkLst>
            <pc:docMk/>
            <pc:sldMk cId="3826845338" sldId="265"/>
            <ac:spMk id="2" creationId="{3971A74B-220C-0DFF-AD81-E3ED72F66279}"/>
          </ac:spMkLst>
        </pc:spChg>
        <pc:spChg chg="add del">
          <ac:chgData name="Soeren Hübertz Thomsen" userId="3c97d6735c987c1a" providerId="LiveId" clId="{63E167E3-BD56-466E-BB6E-CA781A908CD4}" dt="2023-09-19T19:05:05.919" v="601" actId="931"/>
          <ac:spMkLst>
            <pc:docMk/>
            <pc:sldMk cId="3826845338" sldId="265"/>
            <ac:spMk id="3" creationId="{A721E182-0D54-87B2-A7B3-3B7592D9ACF8}"/>
          </ac:spMkLst>
        </pc:spChg>
        <pc:picChg chg="add del mod">
          <ac:chgData name="Soeren Hübertz Thomsen" userId="3c97d6735c987c1a" providerId="LiveId" clId="{63E167E3-BD56-466E-BB6E-CA781A908CD4}" dt="2023-09-19T19:05:01.748" v="600" actId="931"/>
          <ac:picMkLst>
            <pc:docMk/>
            <pc:sldMk cId="3826845338" sldId="265"/>
            <ac:picMk id="6" creationId="{E61DA6A9-C00B-DA8D-4923-265E969BE3FE}"/>
          </ac:picMkLst>
        </pc:picChg>
        <pc:picChg chg="add mod">
          <ac:chgData name="Soeren Hübertz Thomsen" userId="3c97d6735c987c1a" providerId="LiveId" clId="{63E167E3-BD56-466E-BB6E-CA781A908CD4}" dt="2023-09-19T19:05:26.438" v="605" actId="962"/>
          <ac:picMkLst>
            <pc:docMk/>
            <pc:sldMk cId="3826845338" sldId="265"/>
            <ac:picMk id="8" creationId="{3883699D-5CA7-62EF-15A0-F8C02BC5CB62}"/>
          </ac:picMkLst>
        </pc:picChg>
      </pc:sldChg>
      <pc:sldChg chg="addSp delSp modSp new mod">
        <pc:chgData name="Soeren Hübertz Thomsen" userId="3c97d6735c987c1a" providerId="LiveId" clId="{63E167E3-BD56-466E-BB6E-CA781A908CD4}" dt="2023-09-19T19:11:04.472" v="743" actId="122"/>
        <pc:sldMkLst>
          <pc:docMk/>
          <pc:sldMk cId="724647176" sldId="266"/>
        </pc:sldMkLst>
        <pc:spChg chg="mod">
          <ac:chgData name="Soeren Hübertz Thomsen" userId="3c97d6735c987c1a" providerId="LiveId" clId="{63E167E3-BD56-466E-BB6E-CA781A908CD4}" dt="2023-09-19T19:11:04.472" v="743" actId="122"/>
          <ac:spMkLst>
            <pc:docMk/>
            <pc:sldMk cId="724647176" sldId="266"/>
            <ac:spMk id="2" creationId="{6CC52FB6-DA92-96BD-C591-5E91A7E19540}"/>
          </ac:spMkLst>
        </pc:spChg>
        <pc:spChg chg="del">
          <ac:chgData name="Soeren Hübertz Thomsen" userId="3c97d6735c987c1a" providerId="LiveId" clId="{63E167E3-BD56-466E-BB6E-CA781A908CD4}" dt="2023-09-19T19:09:57.477" v="709" actId="931"/>
          <ac:spMkLst>
            <pc:docMk/>
            <pc:sldMk cId="724647176" sldId="266"/>
            <ac:spMk id="3" creationId="{8120EE4C-B49E-DDBF-585D-AEB35209C42D}"/>
          </ac:spMkLst>
        </pc:spChg>
        <pc:picChg chg="add mod">
          <ac:chgData name="Soeren Hübertz Thomsen" userId="3c97d6735c987c1a" providerId="LiveId" clId="{63E167E3-BD56-466E-BB6E-CA781A908CD4}" dt="2023-09-19T19:09:57.477" v="709" actId="931"/>
          <ac:picMkLst>
            <pc:docMk/>
            <pc:sldMk cId="724647176" sldId="266"/>
            <ac:picMk id="6" creationId="{02EF68D9-81C2-C934-46BE-F1F253928B19}"/>
          </ac:picMkLst>
        </pc:picChg>
      </pc:sldChg>
      <pc:sldChg chg="del">
        <pc:chgData name="Soeren Hübertz Thomsen" userId="3c97d6735c987c1a" providerId="LiveId" clId="{63E167E3-BD56-466E-BB6E-CA781A908CD4}" dt="2023-09-19T18:58:18.943" v="495" actId="47"/>
        <pc:sldMkLst>
          <pc:docMk/>
          <pc:sldMk cId="3539339498" sldId="266"/>
        </pc:sldMkLst>
      </pc:sldChg>
      <pc:sldChg chg="del">
        <pc:chgData name="Soeren Hübertz Thomsen" userId="3c97d6735c987c1a" providerId="LiveId" clId="{63E167E3-BD56-466E-BB6E-CA781A908CD4}" dt="2023-09-19T18:58:18.504" v="494" actId="47"/>
        <pc:sldMkLst>
          <pc:docMk/>
          <pc:sldMk cId="279690664" sldId="267"/>
        </pc:sldMkLst>
      </pc:sldChg>
      <pc:sldChg chg="addSp delSp modSp new mod">
        <pc:chgData name="Soeren Hübertz Thomsen" userId="3c97d6735c987c1a" providerId="LiveId" clId="{63E167E3-BD56-466E-BB6E-CA781A908CD4}" dt="2023-09-19T19:11:42.264" v="767" actId="122"/>
        <pc:sldMkLst>
          <pc:docMk/>
          <pc:sldMk cId="1131510815" sldId="267"/>
        </pc:sldMkLst>
        <pc:spChg chg="mod">
          <ac:chgData name="Soeren Hübertz Thomsen" userId="3c97d6735c987c1a" providerId="LiveId" clId="{63E167E3-BD56-466E-BB6E-CA781A908CD4}" dt="2023-09-19T19:11:42.264" v="767" actId="122"/>
          <ac:spMkLst>
            <pc:docMk/>
            <pc:sldMk cId="1131510815" sldId="267"/>
            <ac:spMk id="2" creationId="{F21F009E-D821-5D91-BF05-7633E403AEE4}"/>
          </ac:spMkLst>
        </pc:spChg>
        <pc:spChg chg="del">
          <ac:chgData name="Soeren Hübertz Thomsen" userId="3c97d6735c987c1a" providerId="LiveId" clId="{63E167E3-BD56-466E-BB6E-CA781A908CD4}" dt="2023-09-19T19:10:07.389" v="710" actId="931"/>
          <ac:spMkLst>
            <pc:docMk/>
            <pc:sldMk cId="1131510815" sldId="267"/>
            <ac:spMk id="3" creationId="{145B4F80-D562-D0C8-1D39-FAD9BBC2B197}"/>
          </ac:spMkLst>
        </pc:spChg>
        <pc:picChg chg="add mod">
          <ac:chgData name="Soeren Hübertz Thomsen" userId="3c97d6735c987c1a" providerId="LiveId" clId="{63E167E3-BD56-466E-BB6E-CA781A908CD4}" dt="2023-09-19T19:10:07.389" v="710" actId="931"/>
          <ac:picMkLst>
            <pc:docMk/>
            <pc:sldMk cId="1131510815" sldId="267"/>
            <ac:picMk id="6" creationId="{44AE94A6-BC56-A6D0-01CF-EA5C86060A01}"/>
          </ac:picMkLst>
        </pc:picChg>
      </pc:sldChg>
      <pc:sldChg chg="del">
        <pc:chgData name="Soeren Hübertz Thomsen" userId="3c97d6735c987c1a" providerId="LiveId" clId="{63E167E3-BD56-466E-BB6E-CA781A908CD4}" dt="2023-09-19T18:58:18.048" v="493" actId="47"/>
        <pc:sldMkLst>
          <pc:docMk/>
          <pc:sldMk cId="1356725766" sldId="268"/>
        </pc:sldMkLst>
      </pc:sldChg>
      <pc:sldChg chg="addSp delSp modSp new mod">
        <pc:chgData name="Soeren Hübertz Thomsen" userId="3c97d6735c987c1a" providerId="LiveId" clId="{63E167E3-BD56-466E-BB6E-CA781A908CD4}" dt="2023-09-19T19:12:18.895" v="771" actId="122"/>
        <pc:sldMkLst>
          <pc:docMk/>
          <pc:sldMk cId="2356655629" sldId="268"/>
        </pc:sldMkLst>
        <pc:spChg chg="mod">
          <ac:chgData name="Soeren Hübertz Thomsen" userId="3c97d6735c987c1a" providerId="LiveId" clId="{63E167E3-BD56-466E-BB6E-CA781A908CD4}" dt="2023-09-19T19:12:18.895" v="771" actId="122"/>
          <ac:spMkLst>
            <pc:docMk/>
            <pc:sldMk cId="2356655629" sldId="268"/>
            <ac:spMk id="2" creationId="{7A824C01-EF07-BA89-EDA9-CEFEFA658C2C}"/>
          </ac:spMkLst>
        </pc:spChg>
        <pc:spChg chg="del">
          <ac:chgData name="Soeren Hübertz Thomsen" userId="3c97d6735c987c1a" providerId="LiveId" clId="{63E167E3-BD56-466E-BB6E-CA781A908CD4}" dt="2023-09-19T19:10:14.029" v="711" actId="931"/>
          <ac:spMkLst>
            <pc:docMk/>
            <pc:sldMk cId="2356655629" sldId="268"/>
            <ac:spMk id="3" creationId="{416F8F1E-F0C5-E751-0C1F-A269E468BD71}"/>
          </ac:spMkLst>
        </pc:spChg>
        <pc:spChg chg="add del">
          <ac:chgData name="Soeren Hübertz Thomsen" userId="3c97d6735c987c1a" providerId="LiveId" clId="{63E167E3-BD56-466E-BB6E-CA781A908CD4}" dt="2023-09-19T19:12:06.278" v="769" actId="22"/>
          <ac:spMkLst>
            <pc:docMk/>
            <pc:sldMk cId="2356655629" sldId="268"/>
            <ac:spMk id="8" creationId="{8162112A-BAE1-5953-D03E-ED5A6AF58EC2}"/>
          </ac:spMkLst>
        </pc:spChg>
        <pc:picChg chg="add mod">
          <ac:chgData name="Soeren Hübertz Thomsen" userId="3c97d6735c987c1a" providerId="LiveId" clId="{63E167E3-BD56-466E-BB6E-CA781A908CD4}" dt="2023-09-19T19:10:14.029" v="711" actId="931"/>
          <ac:picMkLst>
            <pc:docMk/>
            <pc:sldMk cId="2356655629" sldId="268"/>
            <ac:picMk id="6" creationId="{BD2F6D89-22BB-BFE8-ED0D-416C7E14CABD}"/>
          </ac:picMkLst>
        </pc:picChg>
      </pc:sldChg>
      <pc:sldChg chg="del">
        <pc:chgData name="Soeren Hübertz Thomsen" userId="3c97d6735c987c1a" providerId="LiveId" clId="{63E167E3-BD56-466E-BB6E-CA781A908CD4}" dt="2023-09-19T18:58:17.421" v="492" actId="47"/>
        <pc:sldMkLst>
          <pc:docMk/>
          <pc:sldMk cId="1702933660" sldId="269"/>
        </pc:sldMkLst>
      </pc:sldChg>
      <pc:sldChg chg="addSp delSp modSp new mod">
        <pc:chgData name="Soeren Hübertz Thomsen" userId="3c97d6735c987c1a" providerId="LiveId" clId="{63E167E3-BD56-466E-BB6E-CA781A908CD4}" dt="2023-09-19T19:12:27.579" v="773" actId="122"/>
        <pc:sldMkLst>
          <pc:docMk/>
          <pc:sldMk cId="2439344844" sldId="269"/>
        </pc:sldMkLst>
        <pc:spChg chg="mod">
          <ac:chgData name="Soeren Hübertz Thomsen" userId="3c97d6735c987c1a" providerId="LiveId" clId="{63E167E3-BD56-466E-BB6E-CA781A908CD4}" dt="2023-09-19T19:12:27.579" v="773" actId="122"/>
          <ac:spMkLst>
            <pc:docMk/>
            <pc:sldMk cId="2439344844" sldId="269"/>
            <ac:spMk id="2" creationId="{ED15B969-2AC6-28E6-4CC5-CBCC4AE3F292}"/>
          </ac:spMkLst>
        </pc:spChg>
        <pc:spChg chg="del">
          <ac:chgData name="Soeren Hübertz Thomsen" userId="3c97d6735c987c1a" providerId="LiveId" clId="{63E167E3-BD56-466E-BB6E-CA781A908CD4}" dt="2023-09-19T19:10:21.668" v="712" actId="931"/>
          <ac:spMkLst>
            <pc:docMk/>
            <pc:sldMk cId="2439344844" sldId="269"/>
            <ac:spMk id="3" creationId="{B08638D1-192C-ED8C-61E5-204AF0AAF30D}"/>
          </ac:spMkLst>
        </pc:spChg>
        <pc:picChg chg="add mod">
          <ac:chgData name="Soeren Hübertz Thomsen" userId="3c97d6735c987c1a" providerId="LiveId" clId="{63E167E3-BD56-466E-BB6E-CA781A908CD4}" dt="2023-09-19T19:10:21.668" v="712" actId="931"/>
          <ac:picMkLst>
            <pc:docMk/>
            <pc:sldMk cId="2439344844" sldId="269"/>
            <ac:picMk id="6" creationId="{A69500F1-3F42-FCFC-2A62-445D3587C2E6}"/>
          </ac:picMkLst>
        </pc:picChg>
      </pc:sldChg>
      <pc:sldChg chg="addSp delSp modSp new mod">
        <pc:chgData name="Soeren Hübertz Thomsen" userId="3c97d6735c987c1a" providerId="LiveId" clId="{63E167E3-BD56-466E-BB6E-CA781A908CD4}" dt="2023-09-19T19:12:37.012" v="775" actId="122"/>
        <pc:sldMkLst>
          <pc:docMk/>
          <pc:sldMk cId="946693209" sldId="270"/>
        </pc:sldMkLst>
        <pc:spChg chg="mod">
          <ac:chgData name="Soeren Hübertz Thomsen" userId="3c97d6735c987c1a" providerId="LiveId" clId="{63E167E3-BD56-466E-BB6E-CA781A908CD4}" dt="2023-09-19T19:12:37.012" v="775" actId="122"/>
          <ac:spMkLst>
            <pc:docMk/>
            <pc:sldMk cId="946693209" sldId="270"/>
            <ac:spMk id="2" creationId="{AAF773BD-C98C-C9EA-A95A-16B5031C6CFC}"/>
          </ac:spMkLst>
        </pc:spChg>
        <pc:spChg chg="del">
          <ac:chgData name="Soeren Hübertz Thomsen" userId="3c97d6735c987c1a" providerId="LiveId" clId="{63E167E3-BD56-466E-BB6E-CA781A908CD4}" dt="2023-09-19T19:10:33.812" v="715" actId="931"/>
          <ac:spMkLst>
            <pc:docMk/>
            <pc:sldMk cId="946693209" sldId="270"/>
            <ac:spMk id="3" creationId="{6A120BEC-8904-95A9-8F66-49570A560E2A}"/>
          </ac:spMkLst>
        </pc:spChg>
        <pc:picChg chg="add mod">
          <ac:chgData name="Soeren Hübertz Thomsen" userId="3c97d6735c987c1a" providerId="LiveId" clId="{63E167E3-BD56-466E-BB6E-CA781A908CD4}" dt="2023-09-19T19:10:33.812" v="715" actId="931"/>
          <ac:picMkLst>
            <pc:docMk/>
            <pc:sldMk cId="946693209" sldId="270"/>
            <ac:picMk id="6" creationId="{B243437E-7B90-E9FF-96B7-8CAC8B992178}"/>
          </ac:picMkLst>
        </pc:picChg>
      </pc:sldChg>
      <pc:sldChg chg="addSp delSp modSp new mod">
        <pc:chgData name="Soeren Hübertz Thomsen" userId="3c97d6735c987c1a" providerId="LiveId" clId="{63E167E3-BD56-466E-BB6E-CA781A908CD4}" dt="2023-09-19T19:12:47.648" v="778" actId="122"/>
        <pc:sldMkLst>
          <pc:docMk/>
          <pc:sldMk cId="2388112066" sldId="271"/>
        </pc:sldMkLst>
        <pc:spChg chg="mod">
          <ac:chgData name="Soeren Hübertz Thomsen" userId="3c97d6735c987c1a" providerId="LiveId" clId="{63E167E3-BD56-466E-BB6E-CA781A908CD4}" dt="2023-09-19T19:12:47.648" v="778" actId="122"/>
          <ac:spMkLst>
            <pc:docMk/>
            <pc:sldMk cId="2388112066" sldId="271"/>
            <ac:spMk id="2" creationId="{EA5F7283-16C4-8987-2D2E-36DE75A8C6F0}"/>
          </ac:spMkLst>
        </pc:spChg>
        <pc:spChg chg="del">
          <ac:chgData name="Soeren Hübertz Thomsen" userId="3c97d6735c987c1a" providerId="LiveId" clId="{63E167E3-BD56-466E-BB6E-CA781A908CD4}" dt="2023-09-19T19:10:39.960" v="716" actId="931"/>
          <ac:spMkLst>
            <pc:docMk/>
            <pc:sldMk cId="2388112066" sldId="271"/>
            <ac:spMk id="3" creationId="{8CB7D4DB-4AF5-B629-C741-C19AFA16CBB4}"/>
          </ac:spMkLst>
        </pc:spChg>
        <pc:picChg chg="add mod">
          <ac:chgData name="Soeren Hübertz Thomsen" userId="3c97d6735c987c1a" providerId="LiveId" clId="{63E167E3-BD56-466E-BB6E-CA781A908CD4}" dt="2023-09-19T19:10:39.960" v="716" actId="931"/>
          <ac:picMkLst>
            <pc:docMk/>
            <pc:sldMk cId="2388112066" sldId="271"/>
            <ac:picMk id="6" creationId="{4A969CDB-E1E0-BAD7-B3F3-EC2F11F1E542}"/>
          </ac:picMkLst>
        </pc:picChg>
      </pc:sldChg>
      <pc:sldChg chg="addSp delSp modSp new mod">
        <pc:chgData name="Soeren Hübertz Thomsen" userId="3c97d6735c987c1a" providerId="LiveId" clId="{63E167E3-BD56-466E-BB6E-CA781A908CD4}" dt="2023-09-19T19:14:23.269" v="814" actId="122"/>
        <pc:sldMkLst>
          <pc:docMk/>
          <pc:sldMk cId="2711743066" sldId="272"/>
        </pc:sldMkLst>
        <pc:spChg chg="mod">
          <ac:chgData name="Soeren Hübertz Thomsen" userId="3c97d6735c987c1a" providerId="LiveId" clId="{63E167E3-BD56-466E-BB6E-CA781A908CD4}" dt="2023-09-19T19:14:23.269" v="814" actId="122"/>
          <ac:spMkLst>
            <pc:docMk/>
            <pc:sldMk cId="2711743066" sldId="272"/>
            <ac:spMk id="2" creationId="{3FCD18DD-B11F-227F-100D-168939146B1D}"/>
          </ac:spMkLst>
        </pc:spChg>
        <pc:spChg chg="del">
          <ac:chgData name="Soeren Hübertz Thomsen" userId="3c97d6735c987c1a" providerId="LiveId" clId="{63E167E3-BD56-466E-BB6E-CA781A908CD4}" dt="2023-09-19T19:13:47.468" v="781" actId="931"/>
          <ac:spMkLst>
            <pc:docMk/>
            <pc:sldMk cId="2711743066" sldId="272"/>
            <ac:spMk id="3" creationId="{A045F7D0-DC36-21C9-73C6-B6E00E61F6F4}"/>
          </ac:spMkLst>
        </pc:spChg>
        <pc:picChg chg="add mod">
          <ac:chgData name="Soeren Hübertz Thomsen" userId="3c97d6735c987c1a" providerId="LiveId" clId="{63E167E3-BD56-466E-BB6E-CA781A908CD4}" dt="2023-09-19T19:13:47.468" v="781" actId="931"/>
          <ac:picMkLst>
            <pc:docMk/>
            <pc:sldMk cId="2711743066" sldId="272"/>
            <ac:picMk id="6" creationId="{70A1252C-8CEA-FAE6-764E-B2949D048FF8}"/>
          </ac:picMkLst>
        </pc:picChg>
      </pc:sldChg>
      <pc:sldChg chg="addSp delSp modSp new mod">
        <pc:chgData name="Soeren Hübertz Thomsen" userId="3c97d6735c987c1a" providerId="LiveId" clId="{63E167E3-BD56-466E-BB6E-CA781A908CD4}" dt="2023-09-19T19:29:22.912" v="847" actId="20577"/>
        <pc:sldMkLst>
          <pc:docMk/>
          <pc:sldMk cId="790540741" sldId="273"/>
        </pc:sldMkLst>
        <pc:spChg chg="mod">
          <ac:chgData name="Soeren Hübertz Thomsen" userId="3c97d6735c987c1a" providerId="LiveId" clId="{63E167E3-BD56-466E-BB6E-CA781A908CD4}" dt="2023-09-19T19:29:22.912" v="847" actId="20577"/>
          <ac:spMkLst>
            <pc:docMk/>
            <pc:sldMk cId="790540741" sldId="273"/>
            <ac:spMk id="2" creationId="{027D5D55-13FA-EBC5-A21D-5F9E107E5B73}"/>
          </ac:spMkLst>
        </pc:spChg>
        <pc:spChg chg="del">
          <ac:chgData name="Soeren Hübertz Thomsen" userId="3c97d6735c987c1a" providerId="LiveId" clId="{63E167E3-BD56-466E-BB6E-CA781A908CD4}" dt="2023-09-19T19:15:18.653" v="815" actId="931"/>
          <ac:spMkLst>
            <pc:docMk/>
            <pc:sldMk cId="790540741" sldId="273"/>
            <ac:spMk id="3" creationId="{8153AF06-35CB-18C7-6866-2329DAAB247A}"/>
          </ac:spMkLst>
        </pc:spChg>
        <pc:picChg chg="add mod">
          <ac:chgData name="Soeren Hübertz Thomsen" userId="3c97d6735c987c1a" providerId="LiveId" clId="{63E167E3-BD56-466E-BB6E-CA781A908CD4}" dt="2023-09-19T19:15:18.653" v="815" actId="931"/>
          <ac:picMkLst>
            <pc:docMk/>
            <pc:sldMk cId="790540741" sldId="273"/>
            <ac:picMk id="6" creationId="{FE0C8247-C838-5954-B754-B978B5356ECE}"/>
          </ac:picMkLst>
        </pc:picChg>
      </pc:sldChg>
      <pc:sldChg chg="del">
        <pc:chgData name="Soeren Hübertz Thomsen" userId="3c97d6735c987c1a" providerId="LiveId" clId="{63E167E3-BD56-466E-BB6E-CA781A908CD4}" dt="2023-09-19T18:58:21.814" v="500" actId="47"/>
        <pc:sldMkLst>
          <pc:docMk/>
          <pc:sldMk cId="420577012" sldId="274"/>
        </pc:sldMkLst>
      </pc:sldChg>
      <pc:sldChg chg="modSp new mod ord">
        <pc:chgData name="Soeren Hübertz Thomsen" userId="3c97d6735c987c1a" providerId="LiveId" clId="{63E167E3-BD56-466E-BB6E-CA781A908CD4}" dt="2023-09-21T04:42:59.103" v="1120"/>
        <pc:sldMkLst>
          <pc:docMk/>
          <pc:sldMk cId="2872741604" sldId="274"/>
        </pc:sldMkLst>
        <pc:spChg chg="mod">
          <ac:chgData name="Soeren Hübertz Thomsen" userId="3c97d6735c987c1a" providerId="LiveId" clId="{63E167E3-BD56-466E-BB6E-CA781A908CD4}" dt="2023-09-19T19:39:46.633" v="854" actId="122"/>
          <ac:spMkLst>
            <pc:docMk/>
            <pc:sldMk cId="2872741604" sldId="274"/>
            <ac:spMk id="2" creationId="{03D6182A-DE85-D8F3-606B-E4574A3666A1}"/>
          </ac:spMkLst>
        </pc:spChg>
        <pc:spChg chg="mod">
          <ac:chgData name="Soeren Hübertz Thomsen" userId="3c97d6735c987c1a" providerId="LiveId" clId="{63E167E3-BD56-466E-BB6E-CA781A908CD4}" dt="2023-09-19T19:40:27.651" v="858" actId="5793"/>
          <ac:spMkLst>
            <pc:docMk/>
            <pc:sldMk cId="2872741604" sldId="274"/>
            <ac:spMk id="3" creationId="{A68148F3-2C05-8BC4-B088-68A236CF4349}"/>
          </ac:spMkLst>
        </pc:spChg>
      </pc:sldChg>
      <pc:sldChg chg="modSp new mod ord">
        <pc:chgData name="Soeren Hübertz Thomsen" userId="3c97d6735c987c1a" providerId="LiveId" clId="{63E167E3-BD56-466E-BB6E-CA781A908CD4}" dt="2023-09-21T04:42:46.644" v="1118"/>
        <pc:sldMkLst>
          <pc:docMk/>
          <pc:sldMk cId="1155795505" sldId="275"/>
        </pc:sldMkLst>
        <pc:spChg chg="mod">
          <ac:chgData name="Soeren Hübertz Thomsen" userId="3c97d6735c987c1a" providerId="LiveId" clId="{63E167E3-BD56-466E-BB6E-CA781A908CD4}" dt="2023-09-19T19:47:03.260" v="900" actId="2711"/>
          <ac:spMkLst>
            <pc:docMk/>
            <pc:sldMk cId="1155795505" sldId="275"/>
            <ac:spMk id="2" creationId="{7776F3D2-F7DF-AE54-3C1A-A7A147E71B28}"/>
          </ac:spMkLst>
        </pc:spChg>
        <pc:spChg chg="mod">
          <ac:chgData name="Soeren Hübertz Thomsen" userId="3c97d6735c987c1a" providerId="LiveId" clId="{63E167E3-BD56-466E-BB6E-CA781A908CD4}" dt="2023-09-19T19:47:24.943" v="903" actId="5793"/>
          <ac:spMkLst>
            <pc:docMk/>
            <pc:sldMk cId="1155795505" sldId="275"/>
            <ac:spMk id="3" creationId="{26E2C45E-7C84-3EDE-77EA-24BC23DCB683}"/>
          </ac:spMkLst>
        </pc:spChg>
      </pc:sldChg>
      <pc:sldChg chg="del">
        <pc:chgData name="Soeren Hübertz Thomsen" userId="3c97d6735c987c1a" providerId="LiveId" clId="{63E167E3-BD56-466E-BB6E-CA781A908CD4}" dt="2023-09-19T18:58:20.622" v="498" actId="47"/>
        <pc:sldMkLst>
          <pc:docMk/>
          <pc:sldMk cId="3732879704" sldId="275"/>
        </pc:sldMkLst>
      </pc:sldChg>
      <pc:sldChg chg="modSp new mod ord">
        <pc:chgData name="Soeren Hübertz Thomsen" userId="3c97d6735c987c1a" providerId="LiveId" clId="{63E167E3-BD56-466E-BB6E-CA781A908CD4}" dt="2023-09-21T04:44:27.451" v="1122" actId="3626"/>
        <pc:sldMkLst>
          <pc:docMk/>
          <pc:sldMk cId="1694076736" sldId="276"/>
        </pc:sldMkLst>
        <pc:spChg chg="mod">
          <ac:chgData name="Soeren Hübertz Thomsen" userId="3c97d6735c987c1a" providerId="LiveId" clId="{63E167E3-BD56-466E-BB6E-CA781A908CD4}" dt="2023-09-20T15:55:02.031" v="1102" actId="122"/>
          <ac:spMkLst>
            <pc:docMk/>
            <pc:sldMk cId="1694076736" sldId="276"/>
            <ac:spMk id="2" creationId="{C1DFAA65-5857-3E46-3D5E-D454E57A03DE}"/>
          </ac:spMkLst>
        </pc:spChg>
        <pc:spChg chg="mod">
          <ac:chgData name="Soeren Hübertz Thomsen" userId="3c97d6735c987c1a" providerId="LiveId" clId="{63E167E3-BD56-466E-BB6E-CA781A908CD4}" dt="2023-09-21T04:44:27.451" v="1122" actId="3626"/>
          <ac:spMkLst>
            <pc:docMk/>
            <pc:sldMk cId="1694076736" sldId="276"/>
            <ac:spMk id="3" creationId="{9EDEF040-5A77-14F1-CA4A-1DF50FDD6F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6DF30-A7D9-4C32-AA44-25C4E8E933A1}" type="datetimeFigureOut">
              <a:rPr lang="da-DK" smtClean="0"/>
              <a:t>21-09-2023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5DC14-BD37-472C-A9AF-43F54EE219F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826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940D8-0DFD-4E0D-9277-8CE424733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E1CC11-E9F9-4411-8C55-95A1ADA40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06C64E-C6B1-476C-A0C6-DD05AD77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7B9-026E-4C00-AB61-96C287E2E4DE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8BE487-B286-4CA9-9ADC-6061E726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94CBD1-FB33-40C8-B33A-5A123A9C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749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4A622-91DF-4F82-B6A7-12B6EABA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30B0802-735F-4175-88D6-9A696893C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F945F9-3B5C-4AC6-96E0-31F58B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A85-A29F-460C-A436-637515FE17BF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1F9CB5F-E00D-4CD1-9003-EB754F40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83698C-6C3F-43AA-9CDD-9C1A355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9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1C396E3-2927-4423-B5E5-E24A2B110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06903D1-C2CE-4406-9AF5-9752DCB0B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C70F93-F481-4E98-ACF8-2FE42006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2A6A-7D98-4BD4-A713-FEE1E93A70E8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F5821F-626D-487E-B7CE-35CA4556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8B3D0B-8D02-4368-A87B-10A3FEB8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16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F4B19-06AD-4803-A3C4-8F0CB296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84496C-1FA1-4855-89DE-38DBAF15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0594F5-DF62-420A-96EF-6916482F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0312-4AD5-4261-B0F9-54E9430134D8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38370F2-1CE7-4E5B-B4B1-AB281567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59B07E8-8E99-45C0-B6CF-A15098B0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632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EE6DC-9D66-45C9-9539-C1B91E6B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6879E9-1082-4D41-BC57-69840ABA7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0A95ECA-371C-454E-BE2B-D50ABF86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86C4-7191-4A5E-B526-A1E78998F231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56650D-B59C-4260-97C5-2345F16A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6DA8CD-CD97-4A27-AAE5-E0C96CA5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70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88745-9C52-47FB-8031-FE63A4F4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1526B4-893B-4454-8F37-C0C6E8A81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C2E174-851A-4066-ACA4-12236E23E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11BA0E2-E6DF-4B0A-84EB-97DBB8EA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225D-1D32-4AE7-AAC7-A2D20D59FD6F}" type="datetime1">
              <a:rPr lang="da-DK" smtClean="0"/>
              <a:t>21-09-2023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22B1392-04D8-48CD-9058-5BEB6C28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79E16ED-C780-4878-AF82-4A69A883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00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84A2D-9435-433E-92F5-E52005C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72B2B3-D9D5-43A6-B3D4-73FA15ACC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1EEA8E-E09F-44C8-A19E-354303A4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85DDA3-8F04-4705-ADE1-B21025827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346B01A-2A50-4D4A-B456-9904DDB6E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7E82396-C5F8-4CA5-8FF9-C80A9AAE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3A3F-62FD-43DF-A652-4350FB7E36CF}" type="datetime1">
              <a:rPr lang="da-DK" smtClean="0"/>
              <a:t>21-09-2023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FAC7286-F061-4C77-A781-9B217BA0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338E0FD-276B-47AC-8F30-165B33C6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82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BD5E0-5B7B-49C0-B502-8D387917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63F6E2C-FEB8-419C-BCCC-3EDD4578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7731-B9BD-42AA-BBF5-98B8B354B282}" type="datetime1">
              <a:rPr lang="da-DK" smtClean="0"/>
              <a:t>21-09-2023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1B54A34-724B-4FD6-A775-C4071F30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C95C98B-267F-49FD-A743-F12C4547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219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AC10AB3-846D-4677-A967-482155BA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A910-D047-4F13-89FA-FC55194DE3D2}" type="datetime1">
              <a:rPr lang="da-DK" smtClean="0"/>
              <a:t>21-09-2023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17F766E-1A59-48A4-A3E0-B555517D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B5B6B38-6DCA-4BBC-B62D-20D59E0A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425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5B2A2-B768-49B1-BED5-61F6B7BA9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DB9D7A-544B-4B07-AD51-44C3A9E2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581831E-6E55-4AAB-AD43-3C90CCD30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FBC055B-538D-4BD6-A17C-09203F6B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9A5B-6E61-415B-8EAE-5D1B45C91915}" type="datetime1">
              <a:rPr lang="da-DK" smtClean="0"/>
              <a:t>21-09-2023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97734E7-D648-497E-944C-3A6AB11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923AA7-1B79-4176-8FD5-8D446955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960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13DE7-5B4D-41D7-8939-A14EAAE0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1B76400-89F6-494F-96F6-66C6E9A98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71A763F-2A5E-47CF-8E62-5AEBAED4E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C72E493-146A-4000-A2AB-03A49692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42DC-860D-4FE3-BAED-EFDC144031D2}" type="datetime1">
              <a:rPr lang="da-DK" smtClean="0"/>
              <a:t>21-09-2023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F940CE4-5C11-4934-9119-A57302A5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9207B82-2EA5-4485-8A7A-0200C5B9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36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4F28CA0-89F0-44FA-889F-6A0914CD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EB3D29D-00AF-407E-A300-96D785C39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8D7A28-E1AC-4889-ABD6-81E007618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0B36-0152-4885-B615-A1841D72D593}" type="datetime1">
              <a:rPr lang="da-DK" smtClean="0"/>
              <a:t>21-09-2023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22C826-83B3-4F1F-B24F-89ECB58A0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OZ1RE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7FEF10-9F9E-44B5-A5DD-F18F7C7FB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776F-F5CB-4FAE-8BF8-1EDA58A25E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61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shorts/h1onJVaNyMQ?feature=shar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2N_WBAH-F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E3F13-9651-43B2-BE51-932E4BCDF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8"/>
            <a:ext cx="4645250" cy="3865403"/>
          </a:xfrm>
        </p:spPr>
        <p:txBody>
          <a:bodyPr anchor="b">
            <a:normAutofit fontScale="90000"/>
          </a:bodyPr>
          <a:lstStyle/>
          <a:p>
            <a:r>
              <a:rPr lang="da-DK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Hy-Gain</a:t>
            </a:r>
            <a:b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AV-640</a:t>
            </a:r>
            <a:b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bånds vertikal antenne</a:t>
            </a:r>
            <a:b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V/ OZ1RE Søren</a:t>
            </a:r>
            <a:endParaRPr lang="da-DK" b="1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tekst&#10;&#10;Automatisk oprettet beskrivelse">
            <a:extLst>
              <a:ext uri="{FF2B5EF4-FFF2-40B4-BE49-F238E27FC236}">
                <a16:creationId xmlns:a16="http://schemas.microsoft.com/office/drawing/2014/main" id="{CCBE5EAC-AF0D-459D-A23C-AA8527B4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CB210AB-86B3-4E41-B519-CE2D4526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6626" y="6199631"/>
            <a:ext cx="4256653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a-DK" sz="1100">
                <a:solidFill>
                  <a:schemeClr val="tx1">
                    <a:alpha val="80000"/>
                  </a:schemeClr>
                </a:solidFill>
              </a:rPr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113488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52FB6-DA92-96BD-C591-5E91A7E1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Dokumentation for mangler.</a:t>
            </a:r>
          </a:p>
        </p:txBody>
      </p:sp>
      <p:pic>
        <p:nvPicPr>
          <p:cNvPr id="6" name="Pladsholder til indhold 5" descr="Et billede, der indeholder kvittering, tekst, håndskrift, udendørs&#10;&#10;Automatisk genereret beskrivelse">
            <a:extLst>
              <a:ext uri="{FF2B5EF4-FFF2-40B4-BE49-F238E27FC236}">
                <a16:creationId xmlns:a16="http://schemas.microsoft.com/office/drawing/2014/main" id="{02EF68D9-81C2-C934-46BE-F1F253928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DEBD206-D842-CF04-120C-893F10D8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72464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F009E-D821-5D91-BF05-7633E403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Mangler på de 4 piske.</a:t>
            </a:r>
          </a:p>
        </p:txBody>
      </p:sp>
      <p:pic>
        <p:nvPicPr>
          <p:cNvPr id="6" name="Pladsholder til indhold 5" descr="Et billede, der indeholder udendørs, jord, Stenflise, Anlægsarbejde&#10;&#10;Automatisk genereret beskrivelse">
            <a:extLst>
              <a:ext uri="{FF2B5EF4-FFF2-40B4-BE49-F238E27FC236}">
                <a16:creationId xmlns:a16="http://schemas.microsoft.com/office/drawing/2014/main" id="{44AE94A6-BC56-A6D0-01CF-EA5C86060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D853FDC-CD07-91CB-57D7-CFBF5404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113151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24C01-EF07-BA89-EDA9-CEFEFA65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Mangler på de 4 piske.</a:t>
            </a:r>
            <a:endParaRPr lang="da-DK" dirty="0"/>
          </a:p>
        </p:txBody>
      </p:sp>
      <p:pic>
        <p:nvPicPr>
          <p:cNvPr id="6" name="Pladsholder til indhold 5" descr="Et billede, der indeholder udendørs, plante, mur, mursten&#10;&#10;Automatisk genereret beskrivelse">
            <a:extLst>
              <a:ext uri="{FF2B5EF4-FFF2-40B4-BE49-F238E27FC236}">
                <a16:creationId xmlns:a16="http://schemas.microsoft.com/office/drawing/2014/main" id="{BD2F6D89-22BB-BFE8-ED0D-416C7E14C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407A8CD-297B-AA14-FB63-221BB04E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235665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5B969-2AC6-28E6-4CC5-CBCC4AE3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Mangler på de 4 piske.</a:t>
            </a:r>
            <a:endParaRPr lang="da-DK" dirty="0"/>
          </a:p>
        </p:txBody>
      </p:sp>
      <p:pic>
        <p:nvPicPr>
          <p:cNvPr id="6" name="Pladsholder til indhold 5" descr="Et billede, der indeholder jord, udendørs, Stenflise, plante&#10;&#10;Automatisk genereret beskrivelse">
            <a:extLst>
              <a:ext uri="{FF2B5EF4-FFF2-40B4-BE49-F238E27FC236}">
                <a16:creationId xmlns:a16="http://schemas.microsoft.com/office/drawing/2014/main" id="{A69500F1-3F42-FCFC-2A62-445D3587C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F47EB8-C2E0-465B-6688-ED498FFC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243934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773BD-C98C-C9EA-A95A-16B5031C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Mangler på de 4 piske.</a:t>
            </a:r>
            <a:endParaRPr lang="da-DK" dirty="0"/>
          </a:p>
        </p:txBody>
      </p:sp>
      <p:pic>
        <p:nvPicPr>
          <p:cNvPr id="6" name="Pladsholder til indhold 5" descr="Et billede, der indeholder jord, Stenflise, udendørs, brosten&#10;&#10;Automatisk genereret beskrivelse">
            <a:extLst>
              <a:ext uri="{FF2B5EF4-FFF2-40B4-BE49-F238E27FC236}">
                <a16:creationId xmlns:a16="http://schemas.microsoft.com/office/drawing/2014/main" id="{B243437E-7B90-E9FF-96B7-8CAC8B992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D8C561-7639-027A-01B6-C38A36FE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94669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F7283-16C4-8987-2D2E-36DE75A8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Mangler på de 4 piske.</a:t>
            </a:r>
            <a:endParaRPr lang="da-DK" dirty="0"/>
          </a:p>
        </p:txBody>
      </p:sp>
      <p:pic>
        <p:nvPicPr>
          <p:cNvPr id="6" name="Pladsholder til indhold 5" descr="Et billede, der indeholder håndskrift, beton, mur, cement&#10;&#10;Automatisk genereret beskrivelse">
            <a:extLst>
              <a:ext uri="{FF2B5EF4-FFF2-40B4-BE49-F238E27FC236}">
                <a16:creationId xmlns:a16="http://schemas.microsoft.com/office/drawing/2014/main" id="{4A969CDB-E1E0-BAD7-B3F3-EC2F11F1E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56FA73-7150-2CA7-BAF7-2B820695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238811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D18DD-B11F-227F-100D-16893914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Power på en velafstemt antenne.</a:t>
            </a:r>
          </a:p>
        </p:txBody>
      </p:sp>
      <p:pic>
        <p:nvPicPr>
          <p:cNvPr id="6" name="Pladsholder til indhold 5" descr="Et billede, der indeholder tekst, elektronik, skærmbillede, multimedier&#10;&#10;Automatisk genereret beskrivelse">
            <a:extLst>
              <a:ext uri="{FF2B5EF4-FFF2-40B4-BE49-F238E27FC236}">
                <a16:creationId xmlns:a16="http://schemas.microsoft.com/office/drawing/2014/main" id="{70A1252C-8CEA-FAE6-764E-B2949D048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9A56F83-7D0B-4D3B-0630-79921DF4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2711743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6182A-DE85-D8F3-606B-E4574A3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>
                <a:latin typeface="+mn-lt"/>
              </a:rPr>
              <a:t>Hy-Gain</a:t>
            </a:r>
            <a:r>
              <a:rPr lang="da-DK" dirty="0">
                <a:latin typeface="+mn-lt"/>
              </a:rPr>
              <a:t> AV-640 i blæst.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8148F3-2C05-8BC4-B088-68A236CF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hlinkClick r:id="rId2"/>
              </a:rPr>
              <a:t>https://www.youtube.com/shorts/h1onJVaNyMQ?feature=share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820CD36-70B7-DA4D-B5D1-7398E301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287274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D5D55-13FA-EBC5-A21D-5F9E107E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Hvad har jeg så kørt på FT8?</a:t>
            </a:r>
          </a:p>
        </p:txBody>
      </p:sp>
      <p:pic>
        <p:nvPicPr>
          <p:cNvPr id="6" name="Pladsholder til indhold 5" descr="Et billede, der indeholder tekst, skærmbillede, kort&#10;&#10;Automatisk genereret beskrivelse">
            <a:extLst>
              <a:ext uri="{FF2B5EF4-FFF2-40B4-BE49-F238E27FC236}">
                <a16:creationId xmlns:a16="http://schemas.microsoft.com/office/drawing/2014/main" id="{FE0C8247-C838-5954-B754-B978B5356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2F58E62-2BCA-ECDF-89C6-0CE9CC31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79054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FAA65-5857-3E46-3D5E-D454E57A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Links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DEF040-5A77-14F1-CA4A-1DF50FDD6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https://mfjenterprises.com/collections/hy-gain/products/av-640</a:t>
            </a:r>
          </a:p>
          <a:p>
            <a:r>
              <a:rPr lang="da-DK" dirty="0"/>
              <a:t>https://www.hadis-pg.com/av640.htm</a:t>
            </a:r>
          </a:p>
          <a:p>
            <a:r>
              <a:rPr lang="da-DK" dirty="0"/>
              <a:t>https://www.wimo.com/en/av-640</a:t>
            </a:r>
          </a:p>
          <a:p>
            <a:r>
              <a:rPr lang="da-DK" dirty="0"/>
              <a:t>https://www.youtube.com/results?search_query=hy-gain</a:t>
            </a:r>
            <a:r>
              <a:rPr lang="da-DK"/>
              <a:t>+av-640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659B1A-8C0C-7401-C2F0-142491F5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169407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6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BD6127B-0E86-4206-A142-8AFF7DC2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pic>
        <p:nvPicPr>
          <p:cNvPr id="7" name="Pladsholder til indhold 6" descr="Et billede, der indeholder sky, udendørs, antenne, Sendestation&#10;&#10;Automatisk genereret beskrivelse">
            <a:extLst>
              <a:ext uri="{FF2B5EF4-FFF2-40B4-BE49-F238E27FC236}">
                <a16:creationId xmlns:a16="http://schemas.microsoft.com/office/drawing/2014/main" id="{1AB089D6-0FF7-A9F1-D115-D15243CC8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468384"/>
            <a:ext cx="3925455" cy="5888183"/>
          </a:xfrm>
        </p:spPr>
      </p:pic>
    </p:spTree>
    <p:extLst>
      <p:ext uri="{BB962C8B-B14F-4D97-AF65-F5344CB8AC3E}">
        <p14:creationId xmlns:p14="http://schemas.microsoft.com/office/powerpoint/2010/main" val="107159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5A4DC0-8D6C-4478-8A0A-AEAAA084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613"/>
            <a:ext cx="10515600" cy="4537349"/>
          </a:xfrm>
        </p:spPr>
        <p:txBody>
          <a:bodyPr>
            <a:normAutofit fontScale="92500" lnSpcReduction="10000"/>
          </a:bodyPr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8 bånd: 6, 10, 12, 15, 17, 20, 30 og 40 meter.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Vægt: 9 kg.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Højde: 7,92 meter.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Fødekabel: 50 Ohm/PL259.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Max. Vindhastighed: 37 m/s.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Pris:</a:t>
            </a:r>
          </a:p>
          <a:p>
            <a:pPr marL="0" indent="0">
              <a:buNone/>
            </a:pPr>
            <a:r>
              <a:rPr lang="da-DK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		AV-620	5695,00 kr.</a:t>
            </a:r>
          </a:p>
          <a:p>
            <a:pPr marL="0" indent="0">
              <a:buNone/>
            </a:pPr>
            <a:r>
              <a:rPr lang="da-DK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		AV-640	6195,00 kr.</a:t>
            </a:r>
          </a:p>
          <a:p>
            <a:pPr marL="0" indent="0">
              <a:buNone/>
            </a:pPr>
            <a:r>
              <a:rPr lang="da-DK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		AV-680</a:t>
            </a:r>
            <a:r>
              <a:rPr lang="da-DK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	6995,00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kr.</a:t>
            </a:r>
          </a:p>
          <a:p>
            <a:pPr marL="0" indent="0">
              <a:buNone/>
            </a:pPr>
            <a:r>
              <a:rPr lang="da-DK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		Lev. Ca. 8-10 dage.</a:t>
            </a:r>
          </a:p>
          <a:p>
            <a:pPr lvl="3"/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999F546-E7C7-48EF-86F6-50A60232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720D513-7A77-4052-A085-AA59D0834EC4}"/>
              </a:ext>
            </a:extLst>
          </p:cNvPr>
          <p:cNvSpPr txBox="1"/>
          <p:nvPr/>
        </p:nvSpPr>
        <p:spPr>
          <a:xfrm>
            <a:off x="1035270" y="395758"/>
            <a:ext cx="995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 err="1">
                <a:solidFill>
                  <a:schemeClr val="accent1">
                    <a:lumMod val="50000"/>
                  </a:schemeClr>
                </a:solidFill>
              </a:rPr>
              <a:t>Hy-Gain</a:t>
            </a:r>
            <a:r>
              <a:rPr lang="da-DK" sz="4400" b="1" dirty="0">
                <a:solidFill>
                  <a:schemeClr val="accent1">
                    <a:lumMod val="50000"/>
                  </a:schemeClr>
                </a:solidFill>
              </a:rPr>
              <a:t> AV-640</a:t>
            </a:r>
          </a:p>
        </p:txBody>
      </p:sp>
    </p:spTree>
    <p:extLst>
      <p:ext uri="{BB962C8B-B14F-4D97-AF65-F5344CB8AC3E}">
        <p14:creationId xmlns:p14="http://schemas.microsoft.com/office/powerpoint/2010/main" val="271011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CC51E8-D8CF-4113-A727-8A714FD12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5214"/>
            <a:ext cx="10515600" cy="5451749"/>
          </a:xfrm>
        </p:spPr>
        <p:txBody>
          <a:bodyPr>
            <a:normAutofit/>
          </a:bodyPr>
          <a:lstStyle/>
          <a:p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C362E91-63EE-44FA-88DC-C40791B5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643EFDB-0014-29AD-384E-89ABC9A62D72}"/>
              </a:ext>
            </a:extLst>
          </p:cNvPr>
          <p:cNvSpPr txBox="1"/>
          <p:nvPr/>
        </p:nvSpPr>
        <p:spPr>
          <a:xfrm>
            <a:off x="2637886" y="1116028"/>
            <a:ext cx="69162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3200" dirty="0"/>
              <a:t>Båndbredde:</a:t>
            </a:r>
          </a:p>
          <a:p>
            <a:pPr marL="0" indent="0">
              <a:buNone/>
            </a:pPr>
            <a:endParaRPr lang="da-DK" sz="3200" dirty="0"/>
          </a:p>
          <a:p>
            <a:pPr marL="0" indent="0">
              <a:buNone/>
            </a:pPr>
            <a:r>
              <a:rPr lang="da-DK" sz="3200" dirty="0"/>
              <a:t>6 meter:		1500 kHz</a:t>
            </a:r>
          </a:p>
          <a:p>
            <a:pPr marL="0" indent="0">
              <a:buNone/>
            </a:pPr>
            <a:r>
              <a:rPr lang="da-DK" sz="3200" dirty="0"/>
              <a:t>10 meter:		1500 kHz</a:t>
            </a:r>
          </a:p>
          <a:p>
            <a:pPr marL="0" indent="0">
              <a:buNone/>
            </a:pPr>
            <a:r>
              <a:rPr lang="da-DK" sz="3200" dirty="0"/>
              <a:t>12 meter:		500 kHz</a:t>
            </a:r>
          </a:p>
          <a:p>
            <a:pPr marL="0" indent="0">
              <a:buNone/>
            </a:pPr>
            <a:r>
              <a:rPr lang="da-DK" sz="3200" dirty="0"/>
              <a:t>15 meter:		500 kHz</a:t>
            </a:r>
          </a:p>
          <a:p>
            <a:pPr marL="0" indent="0">
              <a:buNone/>
            </a:pPr>
            <a:r>
              <a:rPr lang="da-DK" sz="3200" dirty="0"/>
              <a:t>17 meter:		500 kHz</a:t>
            </a:r>
          </a:p>
          <a:p>
            <a:pPr marL="0" indent="0">
              <a:buNone/>
            </a:pPr>
            <a:r>
              <a:rPr lang="da-DK" sz="3200" dirty="0"/>
              <a:t>20 meter:		500 kHz</a:t>
            </a:r>
          </a:p>
          <a:p>
            <a:pPr marL="0" indent="0">
              <a:buNone/>
            </a:pPr>
            <a:r>
              <a:rPr lang="da-DK" sz="3200" dirty="0"/>
              <a:t>30 meter:		175 kHz</a:t>
            </a:r>
          </a:p>
          <a:p>
            <a:pPr marL="0" indent="0">
              <a:buNone/>
            </a:pPr>
            <a:r>
              <a:rPr lang="da-DK" sz="3200" dirty="0"/>
              <a:t>40 meter:		150 kHz</a:t>
            </a:r>
          </a:p>
        </p:txBody>
      </p:sp>
    </p:spTree>
    <p:extLst>
      <p:ext uri="{BB962C8B-B14F-4D97-AF65-F5344CB8AC3E}">
        <p14:creationId xmlns:p14="http://schemas.microsoft.com/office/powerpoint/2010/main" val="305583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EEA00-CEDB-2D91-0142-3462ED15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Tilpasning.</a:t>
            </a:r>
          </a:p>
        </p:txBody>
      </p:sp>
      <p:pic>
        <p:nvPicPr>
          <p:cNvPr id="6" name="Pladsholder til indhold 5" descr="Et billede, der indeholder mur, elektronik, skærm, indendørs&#10;&#10;Automatisk genereret beskrivelse">
            <a:extLst>
              <a:ext uri="{FF2B5EF4-FFF2-40B4-BE49-F238E27FC236}">
                <a16:creationId xmlns:a16="http://schemas.microsoft.com/office/drawing/2014/main" id="{D1533F0D-3B12-BA15-AAD0-BBC61D2FF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73" y="1685570"/>
            <a:ext cx="6201624" cy="5035905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E535E86-E594-4CCA-0F79-2D63386F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EC6F895-3DF6-C965-E049-93D5A4E217A0}"/>
              </a:ext>
            </a:extLst>
          </p:cNvPr>
          <p:cNvSpPr txBox="1"/>
          <p:nvPr/>
        </p:nvSpPr>
        <p:spPr>
          <a:xfrm>
            <a:off x="414068" y="1685570"/>
            <a:ext cx="5149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1:4 </a:t>
            </a:r>
            <a:r>
              <a:rPr lang="da-DK" sz="2800" dirty="0" err="1"/>
              <a:t>Spændingsbalun</a:t>
            </a:r>
            <a:r>
              <a:rPr lang="da-DK" sz="2800" dirty="0"/>
              <a:t>.</a:t>
            </a:r>
          </a:p>
          <a:p>
            <a:r>
              <a:rPr lang="da-DK" sz="2800" dirty="0"/>
              <a:t>1:1 </a:t>
            </a:r>
            <a:r>
              <a:rPr lang="da-DK" sz="2800" dirty="0" err="1"/>
              <a:t>Strømbalun</a:t>
            </a:r>
            <a:r>
              <a:rPr lang="da-DK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8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AD13-F341-76C8-927B-CDD296BE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Elementer for 6, 10, 12 og 17 meter.</a:t>
            </a:r>
          </a:p>
        </p:txBody>
      </p:sp>
      <p:pic>
        <p:nvPicPr>
          <p:cNvPr id="6" name="Pladsholder til indhold 5" descr="Et billede, der indeholder udendørs, sky, antenne, Sendestation&#10;&#10;Automatisk genereret beskrivelse">
            <a:extLst>
              <a:ext uri="{FF2B5EF4-FFF2-40B4-BE49-F238E27FC236}">
                <a16:creationId xmlns:a16="http://schemas.microsoft.com/office/drawing/2014/main" id="{3E86752F-8D22-476C-E0A0-AE9D0831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13" y="1446906"/>
            <a:ext cx="1766774" cy="4909444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8E9BC03-BF1F-1961-48C3-C933A039A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3961595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50224-225D-06D4-8B41-B0640023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Spoler for 20, 30 og 40 meter.</a:t>
            </a:r>
          </a:p>
        </p:txBody>
      </p:sp>
      <p:pic>
        <p:nvPicPr>
          <p:cNvPr id="6" name="Pladsholder til indhold 5" descr="Et billede, der indeholder sky, antenne, udendørs, TV-antenne&#10;&#10;Automatisk genereret beskrivelse">
            <a:extLst>
              <a:ext uri="{FF2B5EF4-FFF2-40B4-BE49-F238E27FC236}">
                <a16:creationId xmlns:a16="http://schemas.microsoft.com/office/drawing/2014/main" id="{15446B6F-BD71-D468-F365-6FACA729C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70" y="1825625"/>
            <a:ext cx="4723060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D3F9FBA-8C85-5D7C-1059-60048AF0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326746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1A74B-220C-0DFF-AD81-E3ED72F6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Udstrålingsdiagram</a:t>
            </a:r>
          </a:p>
        </p:txBody>
      </p:sp>
      <p:pic>
        <p:nvPicPr>
          <p:cNvPr id="8" name="Pladsholder til indhold 7" descr="Et billede, der indeholder tekst, diagram, cirkel, skærmbillede">
            <a:extLst>
              <a:ext uri="{FF2B5EF4-FFF2-40B4-BE49-F238E27FC236}">
                <a16:creationId xmlns:a16="http://schemas.microsoft.com/office/drawing/2014/main" id="{3883699D-5CA7-62EF-15A0-F8C02BC5C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1" y="1774086"/>
            <a:ext cx="5712054" cy="4372190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367679A-F9DF-354B-FBBB-D2890701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3826845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6F3D2-F7DF-AE54-3C1A-A7A147E7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Samling og opsætning af AV-640.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E2C45E-7C84-3EDE-77EA-24BC23DCB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hlinkClick r:id="rId2"/>
              </a:rPr>
              <a:t>https://youtu.be/_2N_WBAH-Fk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4DF00AF-8662-7C20-69F6-296B8D86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OZ1RE</a:t>
            </a:r>
          </a:p>
        </p:txBody>
      </p:sp>
    </p:spTree>
    <p:extLst>
      <p:ext uri="{BB962C8B-B14F-4D97-AF65-F5344CB8AC3E}">
        <p14:creationId xmlns:p14="http://schemas.microsoft.com/office/powerpoint/2010/main" val="1155795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337</Words>
  <Application>Microsoft Office PowerPoint</Application>
  <PresentationFormat>Widescreen</PresentationFormat>
  <Paragraphs>64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Hy-Gain AV-640  8 bånds vertikal antenne  V/ OZ1RE Søren</vt:lpstr>
      <vt:lpstr>PowerPoint-præsentation</vt:lpstr>
      <vt:lpstr>PowerPoint-præsentation</vt:lpstr>
      <vt:lpstr>PowerPoint-præsentation</vt:lpstr>
      <vt:lpstr>Tilpasning.</vt:lpstr>
      <vt:lpstr>Elementer for 6, 10, 12 og 17 meter.</vt:lpstr>
      <vt:lpstr>Spoler for 20, 30 og 40 meter.</vt:lpstr>
      <vt:lpstr>Udstrålingsdiagram</vt:lpstr>
      <vt:lpstr>Samling og opsætning af AV-640.</vt:lpstr>
      <vt:lpstr>Dokumentation for mangler.</vt:lpstr>
      <vt:lpstr>Mangler på de 4 piske.</vt:lpstr>
      <vt:lpstr>Mangler på de 4 piske.</vt:lpstr>
      <vt:lpstr>Mangler på de 4 piske.</vt:lpstr>
      <vt:lpstr>Mangler på de 4 piske.</vt:lpstr>
      <vt:lpstr>Mangler på de 4 piske.</vt:lpstr>
      <vt:lpstr>Power på en velafstemt antenne.</vt:lpstr>
      <vt:lpstr>Hy-Gain AV-640 i blæst.</vt:lpstr>
      <vt:lpstr>Hvad har jeg så kørt på FT8?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FT8 &amp; Icom IC-7300</dc:title>
  <dc:creator>Soeren Hübertz Thomsen</dc:creator>
  <cp:lastModifiedBy>Soeren Hübertz Thomsen</cp:lastModifiedBy>
  <cp:revision>2</cp:revision>
  <dcterms:created xsi:type="dcterms:W3CDTF">2018-11-07T04:57:45Z</dcterms:created>
  <dcterms:modified xsi:type="dcterms:W3CDTF">2023-09-21T04:44:28Z</dcterms:modified>
</cp:coreProperties>
</file>